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9" r:id="rId6"/>
    <p:sldId id="257" r:id="rId7"/>
    <p:sldId id="268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E182C9-7D64-4A3A-AA23-A840411C039E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C47F82-8AA4-4C54-B045-428658C87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47F82-8AA4-4C54-B045-428658C8717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47F82-8AA4-4C54-B045-428658C8717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46AB-BCD9-49EE-A1E8-8958C982BDF4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4BF-E309-44E9-8F98-01566C774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46AB-BCD9-49EE-A1E8-8958C982BDF4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4BF-E309-44E9-8F98-01566C774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46AB-BCD9-49EE-A1E8-8958C982BDF4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4BF-E309-44E9-8F98-01566C774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46AB-BCD9-49EE-A1E8-8958C982BDF4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4BF-E309-44E9-8F98-01566C774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46AB-BCD9-49EE-A1E8-8958C982BDF4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4BF-E309-44E9-8F98-01566C774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46AB-BCD9-49EE-A1E8-8958C982BDF4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4BF-E309-44E9-8F98-01566C774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46AB-BCD9-49EE-A1E8-8958C982BDF4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4BF-E309-44E9-8F98-01566C774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46AB-BCD9-49EE-A1E8-8958C982BDF4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4BF-E309-44E9-8F98-01566C774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46AB-BCD9-49EE-A1E8-8958C982BDF4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4BF-E309-44E9-8F98-01566C774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46AB-BCD9-49EE-A1E8-8958C982BDF4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4BF-E309-44E9-8F98-01566C774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46AB-BCD9-49EE-A1E8-8958C982BDF4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4BF-E309-44E9-8F98-01566C774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046AB-BCD9-49EE-A1E8-8958C982BDF4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254BF-E309-44E9-8F98-01566C774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Wester\Pictures\&#1074;&#1086;&#1077;&#1085;&#1085;&#1072;&#1103;%20&#1086;&#1076;&#1077;&#1078;&#1076;&#1072;\Pesni-voennyh-let-Vstavay-strana-ogromnaya33(muzofon.com).mp3" TargetMode="External"/><Relationship Id="rId6" Type="http://schemas.openxmlformats.org/officeDocument/2006/relationships/image" Target="../media/image1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.jpeg"/><Relationship Id="rId2" Type="http://schemas.openxmlformats.org/officeDocument/2006/relationships/audio" Target="file:///C:\Users\Wester\Pictures\&#1074;&#1086;&#1077;&#1085;&#1085;&#1072;&#1103;%20&#1086;&#1076;&#1077;&#1078;&#1076;&#1072;\11_mark_reizen_dorogi_myzuka.org.mp3" TargetMode="External"/><Relationship Id="rId1" Type="http://schemas.openxmlformats.org/officeDocument/2006/relationships/audio" Target="file:///C:\Users\Wester\Pictures\&#1074;&#1086;&#1077;&#1085;&#1085;&#1072;&#1103;%20&#1086;&#1076;&#1077;&#1078;&#1076;&#1072;\&#1055;&#1077;&#1089;&#1085;&#1080;_&#1074;&#1086;&#1077;&#1085;&#1085;&#1099;&#1093;_&#1083;&#1077;&#1090;_-_&#1080;&#1079;_&#1082;_&#1092;_&#1054;&#1092;&#1080;&#1094;&#1077;&#1088;&#1099;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2.jpe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Wester\Videos\&#1056;&#1054;&#1047;&#1054;&#1063;&#1050;&#1040;%20&#1092;&#1080;&#1079;&#1084;&#1080;&#1085;&#1091;&#1090;&#1082;&#1072;.mp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1" name="Picture 7" descr="C:\Users\Wester\Pictures\фоны для презентаций\1419055-6cc34b47758cb34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404665"/>
            <a:ext cx="6550496" cy="2232247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Тема урока: Одежда советской армии времён Великой Отечественной войны.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266" name="AutoShape 2" descr="Фоны для презентаций о великой отечественной вой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фон для презентации День Победы 15 - Татьяна Петровна Писаревска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фон для презентации День Победы 15 - Татьяна Петровна Писаревска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3" name="AutoShape 9" descr="экипиров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5" name="Picture 11" descr="C:\Users\Wester\Pictures\военная одежда\forumfullimg~crimea~1363342077867~13656594016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708920"/>
            <a:ext cx="5126735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Wester\Pictures\фоны для презентаций\1419055-6cc34b47758cb34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Wester\Pictures\военная одежда\1272460080_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4613725" cy="3456384"/>
          </a:xfrm>
          <a:prstGeom prst="rect">
            <a:avLst/>
          </a:prstGeom>
          <a:noFill/>
        </p:spPr>
      </p:pic>
      <p:pic>
        <p:nvPicPr>
          <p:cNvPr id="3075" name="Picture 3" descr="C:\Users\Wester\Pictures\военная одежда\e1eaf42283af15ea2dceaa8e8c42f59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81646" y="3140968"/>
            <a:ext cx="4762354" cy="3573760"/>
          </a:xfrm>
          <a:prstGeom prst="rect">
            <a:avLst/>
          </a:prstGeom>
          <a:noFill/>
        </p:spPr>
      </p:pic>
      <p:pic>
        <p:nvPicPr>
          <p:cNvPr id="3076" name="Picture 4" descr="C:\Users\Wester\Pictures\военная одежда\b18b7beef83e6d14932d96788aa701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554363"/>
            <a:ext cx="4084995" cy="3303637"/>
          </a:xfrm>
          <a:prstGeom prst="rect">
            <a:avLst/>
          </a:prstGeom>
          <a:noFill/>
        </p:spPr>
      </p:pic>
      <p:pic>
        <p:nvPicPr>
          <p:cNvPr id="3077" name="Picture 5" descr="C:\Users\Wester\Pictures\военная одежда\vostochnoevropejskij-front-19-34-990x63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260648"/>
            <a:ext cx="4066803" cy="262493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364953" y="2967335"/>
            <a:ext cx="44140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1943 год зима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5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Гимнастика для глаз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Wester\Pictures\военная одежда\fWiVbJsq8g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1046" y="1475704"/>
            <a:ext cx="7961433" cy="4473576"/>
          </a:xfrm>
          <a:prstGeom prst="rect">
            <a:avLst/>
          </a:prstGeom>
          <a:noFill/>
        </p:spPr>
      </p:pic>
      <p:pic>
        <p:nvPicPr>
          <p:cNvPr id="3074" name="Picture 2" descr="C:\Users\Wester\Pictures\военная одежда\1413698629_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84784"/>
            <a:ext cx="8688921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2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Wester\Pictures\фоны для презентаций\1419055-6cc34b47758cb34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Сравни и сделай выводы.</a:t>
            </a:r>
            <a:endParaRPr lang="ru-RU" b="1" dirty="0"/>
          </a:p>
        </p:txBody>
      </p:sp>
      <p:pic>
        <p:nvPicPr>
          <p:cNvPr id="5122" name="Picture 2" descr="C:\Users\Wester\Pictures\военная одежда\8652ec8e78936cbd5aba642230a3911d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268760"/>
            <a:ext cx="5071062" cy="3168352"/>
          </a:xfrm>
          <a:prstGeom prst="rect">
            <a:avLst/>
          </a:prstGeom>
          <a:noFill/>
        </p:spPr>
      </p:pic>
      <p:pic>
        <p:nvPicPr>
          <p:cNvPr id="5123" name="Picture 3" descr="C:\Users\Wester\Pictures\военная одежда\4356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22774" y="3429000"/>
            <a:ext cx="4021226" cy="3096344"/>
          </a:xfrm>
          <a:prstGeom prst="rect">
            <a:avLst/>
          </a:prstGeom>
          <a:noFill/>
        </p:spPr>
      </p:pic>
      <p:pic>
        <p:nvPicPr>
          <p:cNvPr id="5124" name="Picture 4" descr="C:\Users\Wester\Pictures\военная одежда\15_znamenityh_snimkov_velikoj_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789040"/>
            <a:ext cx="4355976" cy="2909792"/>
          </a:xfrm>
          <a:prstGeom prst="rect">
            <a:avLst/>
          </a:prstGeom>
          <a:noFill/>
        </p:spPr>
      </p:pic>
      <p:pic>
        <p:nvPicPr>
          <p:cNvPr id="5125" name="Picture 5" descr="C:\Users\Wester\Pictures\военная одежда\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128" y="1196752"/>
            <a:ext cx="3153950" cy="26282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Wester\Pictures\фоны для презентаций\1419055-6cc34b47758cb34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36507" y="2967335"/>
            <a:ext cx="52709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урок!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esni-voennyh-let-Vstavay-strana-ogromnaya33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1" name="Pesni-voennyh-let-Vstavay-strana-ogromnaya33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Picture 7" descr="C:\Users\Wester\Pictures\фоны для презентаций\1419055-6cc34b47758cb34f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72626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6386" name="AutoShape 2" descr="http://ribalych.ru/wp-content/uploads/2014/05/300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144016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      Начало войны</a:t>
            </a:r>
            <a:endParaRPr lang="ru-RU" sz="4000" b="1" dirty="0"/>
          </a:p>
        </p:txBody>
      </p:sp>
      <p:pic>
        <p:nvPicPr>
          <p:cNvPr id="16388" name="Picture 4" descr="C:\Users\Wester\Pictures\военная одежда\1269378127_06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99592" y="1628800"/>
            <a:ext cx="3835879" cy="4776192"/>
          </a:xfrm>
          <a:prstGeom prst="rect">
            <a:avLst/>
          </a:prstGeom>
          <a:noFill/>
        </p:spPr>
      </p:pic>
      <p:pic>
        <p:nvPicPr>
          <p:cNvPr id="16389" name="Picture 5" descr="C:\Users\Wester\Pictures\военная одежда\109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11960" y="908720"/>
            <a:ext cx="5068433" cy="3793405"/>
          </a:xfrm>
          <a:prstGeom prst="rect">
            <a:avLst/>
          </a:prstGeom>
          <a:noFill/>
        </p:spPr>
      </p:pic>
      <p:pic>
        <p:nvPicPr>
          <p:cNvPr id="16390" name="Picture 6" descr="C:\Users\Wester\Pictures\военная одежда\pobeda_9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83968" y="3861048"/>
            <a:ext cx="4445000" cy="32131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839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5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Отгадай кроссворд</a:t>
            </a:r>
            <a:endParaRPr lang="ru-RU" b="1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b="1" dirty="0" smtClean="0"/>
              <a:t>. Что сбросили на спящие мирные города Советского союза  </a:t>
            </a:r>
            <a:r>
              <a:rPr lang="ru-RU" b="1" dirty="0" err="1" smtClean="0"/>
              <a:t>фашисткие</a:t>
            </a:r>
            <a:r>
              <a:rPr lang="ru-RU" b="1" dirty="0" smtClean="0"/>
              <a:t> оккупанты?</a:t>
            </a:r>
          </a:p>
          <a:p>
            <a:pPr>
              <a:buNone/>
            </a:pPr>
            <a:r>
              <a:rPr lang="ru-RU" b="1" dirty="0" smtClean="0"/>
              <a:t>2. Какая крепость в Белоруссии первой приняла удар немецких войск?</a:t>
            </a:r>
          </a:p>
          <a:p>
            <a:pPr>
              <a:buNone/>
            </a:pPr>
            <a:r>
              <a:rPr lang="ru-RU" b="1" dirty="0" smtClean="0"/>
              <a:t>3.Каким транспортом были доставлены бомбы на мирные города?</a:t>
            </a:r>
          </a:p>
          <a:p>
            <a:pPr>
              <a:buNone/>
            </a:pPr>
            <a:r>
              <a:rPr lang="ru-RU" b="1" dirty="0" smtClean="0"/>
              <a:t>4. Назовите месяц начала войны.</a:t>
            </a:r>
          </a:p>
          <a:p>
            <a:pPr>
              <a:buNone/>
            </a:pPr>
            <a:r>
              <a:rPr lang="ru-RU" b="1" dirty="0" smtClean="0"/>
              <a:t>5. В какой день недели началась война?</a:t>
            </a:r>
          </a:p>
          <a:p>
            <a:pPr>
              <a:buNone/>
            </a:pPr>
            <a:r>
              <a:rPr lang="ru-RU" b="1" dirty="0" smtClean="0"/>
              <a:t>6.Самое страшное событие, начавшееся в 1941 году 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Песни_военных_лет_-_из_к_ф_Офицер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11_mark_reizen_dorogi_myzuka.org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Picture 7" descr="C:\Users\Wester\Pictures\фоны для презентаций\1419055-6cc34b47758cb34f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Солдаты 1941 года</a:t>
            </a:r>
            <a:endParaRPr lang="ru-RU" b="1" dirty="0"/>
          </a:p>
        </p:txBody>
      </p:sp>
      <p:pic>
        <p:nvPicPr>
          <p:cNvPr id="14338" name="Picture 2" descr="C:\Users\Wester\Pictures\военная одежда\27446347.jpg"/>
          <p:cNvPicPr>
            <a:picLocks noGrp="1" noChangeAspect="1" noChangeArrowheads="1"/>
          </p:cNvPicPr>
          <p:nvPr>
            <p:ph idx="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6216" y="1196753"/>
            <a:ext cx="3887547" cy="3168351"/>
          </a:xfrm>
          <a:prstGeom prst="rect">
            <a:avLst/>
          </a:prstGeom>
          <a:noFill/>
        </p:spPr>
      </p:pic>
      <p:pic>
        <p:nvPicPr>
          <p:cNvPr id="14340" name="Picture 4" descr="C:\Users\Wester\Pictures\военная одежда\2744630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71800" y="4354230"/>
            <a:ext cx="3816425" cy="2503770"/>
          </a:xfrm>
          <a:prstGeom prst="rect">
            <a:avLst/>
          </a:prstGeom>
          <a:noFill/>
        </p:spPr>
      </p:pic>
      <p:pic>
        <p:nvPicPr>
          <p:cNvPr id="10" name="Picture 2" descr="C:\Users\Wester\Pictures\военная одежда\41inf30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99992" y="1340768"/>
            <a:ext cx="4505920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3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3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numSld="3" showWhenStopped="0">
                <p:cTn id="2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7" descr="C:\Users\Wester\Pictures\фоны для презентаций\1419055-6cc34b47758cb34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3" descr="C:\Users\Wester\Pictures\военная одежда\1233248109_velikaja-otechestvennaja-vojna-v-cvete_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60648"/>
            <a:ext cx="4430490" cy="3042270"/>
          </a:xfrm>
          <a:prstGeom prst="rect">
            <a:avLst/>
          </a:prstGeom>
          <a:noFill/>
        </p:spPr>
      </p:pic>
      <p:pic>
        <p:nvPicPr>
          <p:cNvPr id="1028" name="Picture 4" descr="C:\Users\Wester\Pictures\военная одежда\c354f13e9d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4320480" cy="3240360"/>
          </a:xfrm>
          <a:prstGeom prst="rect">
            <a:avLst/>
          </a:prstGeom>
          <a:noFill/>
        </p:spPr>
      </p:pic>
      <p:pic>
        <p:nvPicPr>
          <p:cNvPr id="1029" name="Picture 5" descr="C:\Users\Wester\Pictures\военная одежда\1233248154_velikaja-otechestvennaja-vojna-v-cvete_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429000"/>
            <a:ext cx="4772500" cy="3164185"/>
          </a:xfrm>
          <a:prstGeom prst="rect">
            <a:avLst/>
          </a:prstGeom>
          <a:noFill/>
        </p:spPr>
      </p:pic>
      <p:pic>
        <p:nvPicPr>
          <p:cNvPr id="1030" name="Picture 6" descr="C:\Users\Wester\Pictures\военная одежда\timthum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3275856"/>
            <a:ext cx="4776192" cy="3582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" presetID="16" presetClass="entr" presetSubtype="2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Wester\Pictures\фоны для презентаций\1419055-6cc34b47758cb34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Летний комплект одежды</a:t>
            </a:r>
            <a:endParaRPr lang="ru-RU" b="1" dirty="0"/>
          </a:p>
        </p:txBody>
      </p:sp>
      <p:pic>
        <p:nvPicPr>
          <p:cNvPr id="17410" name="Picture 2" descr="C:\Users\Wester\Pictures\военная одежда\no7_14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648"/>
            <a:ext cx="1428750" cy="4371975"/>
          </a:xfrm>
          <a:prstGeom prst="rect">
            <a:avLst/>
          </a:prstGeom>
          <a:noFill/>
        </p:spPr>
      </p:pic>
      <p:pic>
        <p:nvPicPr>
          <p:cNvPr id="17411" name="Picture 3" descr="C:\Users\Wester\Pictures\военная одежда\Russian-Soldiers_on_the_marc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1412776"/>
            <a:ext cx="6585489" cy="4752528"/>
          </a:xfrm>
          <a:prstGeom prst="rect">
            <a:avLst/>
          </a:prstGeom>
          <a:noFill/>
        </p:spPr>
      </p:pic>
      <p:pic>
        <p:nvPicPr>
          <p:cNvPr id="2050" name="Picture 2" descr="C:\Users\Wester\Pictures\военная одежда\301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2348880"/>
            <a:ext cx="3549510" cy="3981822"/>
          </a:xfrm>
          <a:prstGeom prst="rect">
            <a:avLst/>
          </a:prstGeom>
          <a:noFill/>
        </p:spPr>
      </p:pic>
      <p:pic>
        <p:nvPicPr>
          <p:cNvPr id="2051" name="Picture 3" descr="C:\Users\Wester\Pictures\военная одежда\Voyennaya-forma-sovetskoy-krasnoy-armii_Standartnaya+polevaya+forma+pekhotintsa+1943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2204864"/>
            <a:ext cx="3318910" cy="4441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5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Физминутка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РОЗОЧКА физминутк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60107" y="1124744"/>
            <a:ext cx="7644341" cy="5733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9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Wester\Pictures\фоны для презентаций\1419055-6cc34b47758cb34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Зимняя форма</a:t>
            </a:r>
            <a:endParaRPr lang="ru-RU" b="1" dirty="0"/>
          </a:p>
        </p:txBody>
      </p:sp>
      <p:pic>
        <p:nvPicPr>
          <p:cNvPr id="18434" name="Picture 2" descr="C:\Users\Wester\Pictures\военная одежда\Zimnyaya_forma_pekhotintsa_morskogo_letchika_aviatsiya_dalnego_deystviya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060848"/>
            <a:ext cx="5280290" cy="4525963"/>
          </a:xfrm>
          <a:prstGeom prst="rect">
            <a:avLst/>
          </a:prstGeom>
          <a:noFill/>
        </p:spPr>
      </p:pic>
      <p:pic>
        <p:nvPicPr>
          <p:cNvPr id="18435" name="Picture 3" descr="C:\Users\Wester\Pictures\военная одежда\1289146804_21-3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88640"/>
            <a:ext cx="2073399" cy="4667806"/>
          </a:xfrm>
          <a:prstGeom prst="rect">
            <a:avLst/>
          </a:prstGeom>
          <a:noFill/>
        </p:spPr>
      </p:pic>
      <p:pic>
        <p:nvPicPr>
          <p:cNvPr id="18436" name="Picture 4" descr="C:\Users\Wester\Pictures\военная одежда\vatni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2132856"/>
            <a:ext cx="1974176" cy="4320480"/>
          </a:xfrm>
          <a:prstGeom prst="rect">
            <a:avLst/>
          </a:prstGeom>
          <a:noFill/>
        </p:spPr>
      </p:pic>
      <p:pic>
        <p:nvPicPr>
          <p:cNvPr id="4098" name="Picture 2" descr="C:\Users\Wester\Pictures\военная одежда\foto_polushub_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1196752"/>
            <a:ext cx="7920880" cy="5414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5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22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3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0"/>
                            </p:stCondLst>
                            <p:childTnLst>
                              <p:par>
                                <p:cTn id="26" presetID="14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0"/>
                            </p:stCondLst>
                            <p:childTnLst>
                              <p:par>
                                <p:cTn id="3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500"/>
                            </p:stCondLst>
                            <p:childTnLst>
                              <p:par>
                                <p:cTn id="34" presetID="14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5" dur="3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Wester\Pictures\фоны для презентаций\1419055-6cc34b47758cb34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Немецкая форма</a:t>
            </a:r>
            <a:endParaRPr lang="ru-RU" b="1" dirty="0"/>
          </a:p>
        </p:txBody>
      </p:sp>
      <p:pic>
        <p:nvPicPr>
          <p:cNvPr id="2050" name="Picture 2" descr="C:\Users\Wester\Pictures\военная одежда\4140639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412776"/>
            <a:ext cx="2970407" cy="4525963"/>
          </a:xfrm>
          <a:prstGeom prst="rect">
            <a:avLst/>
          </a:prstGeom>
          <a:noFill/>
        </p:spPr>
      </p:pic>
      <p:pic>
        <p:nvPicPr>
          <p:cNvPr id="2051" name="Picture 3" descr="C:\Users\Wester\Pictures\военная одежда\022737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268760"/>
            <a:ext cx="4048125" cy="53816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77131" y="2967335"/>
            <a:ext cx="55897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 начале войны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5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716</TotalTime>
  <Words>106</Words>
  <Application>Microsoft Office PowerPoint</Application>
  <PresentationFormat>Экран (4:3)</PresentationFormat>
  <Paragraphs>24</Paragraphs>
  <Slides>13</Slides>
  <Notes>2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Тема урока: Одежда советской армии времён Великой Отечественной войны.</vt:lpstr>
      <vt:lpstr> </vt:lpstr>
      <vt:lpstr>Отгадай кроссворд</vt:lpstr>
      <vt:lpstr>Солдаты 1941 года</vt:lpstr>
      <vt:lpstr>Слайд 5</vt:lpstr>
      <vt:lpstr>Летний комплект одежды</vt:lpstr>
      <vt:lpstr>Физминутка</vt:lpstr>
      <vt:lpstr>Зимняя форма</vt:lpstr>
      <vt:lpstr>Немецкая форма</vt:lpstr>
      <vt:lpstr>Слайд 10</vt:lpstr>
      <vt:lpstr>Гимнастика для глаз</vt:lpstr>
      <vt:lpstr>Сравни и сделай выводы.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Wester</dc:creator>
  <cp:lastModifiedBy>Wester</cp:lastModifiedBy>
  <cp:revision>63</cp:revision>
  <dcterms:created xsi:type="dcterms:W3CDTF">2015-03-26T18:13:01Z</dcterms:created>
  <dcterms:modified xsi:type="dcterms:W3CDTF">2015-03-31T20:51:46Z</dcterms:modified>
</cp:coreProperties>
</file>